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2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3026"/>
        <p:guide pos="2304"/>
      </p:guideLst>
    </p:cSldViewPr>
  </p:notesViewPr>
  <p:gridSpacing cx="72008" cy="72008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19" cy="480060"/>
          </a:xfrm>
          <a:prstGeom prst="rect">
            <a:avLst/>
          </a:prstGeom>
        </p:spPr>
        <p:txBody>
          <a:bodyPr vert="horz" lIns="112297" tIns="56148" rIns="112297" bIns="56148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3590" y="2"/>
            <a:ext cx="3169919" cy="480060"/>
          </a:xfrm>
          <a:prstGeom prst="rect">
            <a:avLst/>
          </a:prstGeom>
        </p:spPr>
        <p:txBody>
          <a:bodyPr vert="horz" lIns="112297" tIns="56148" rIns="112297" bIns="56148" rtlCol="0"/>
          <a:lstStyle>
            <a:lvl1pPr algn="r">
              <a:defRPr sz="1600"/>
            </a:lvl1pPr>
          </a:lstStyle>
          <a:p>
            <a:fld id="{6223A01B-EBF7-4D8D-B87A-8275518A73F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119476"/>
            <a:ext cx="3169919" cy="480060"/>
          </a:xfrm>
          <a:prstGeom prst="rect">
            <a:avLst/>
          </a:prstGeom>
        </p:spPr>
        <p:txBody>
          <a:bodyPr vert="horz" lIns="112297" tIns="56148" rIns="112297" bIns="56148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3590" y="9119476"/>
            <a:ext cx="3169919" cy="480060"/>
          </a:xfrm>
          <a:prstGeom prst="rect">
            <a:avLst/>
          </a:prstGeom>
        </p:spPr>
        <p:txBody>
          <a:bodyPr vert="horz" lIns="112297" tIns="56148" rIns="112297" bIns="56148" rtlCol="0" anchor="b"/>
          <a:lstStyle>
            <a:lvl1pPr algn="r">
              <a:defRPr sz="1600"/>
            </a:lvl1pPr>
          </a:lstStyle>
          <a:p>
            <a:fld id="{FBD1FB37-F7F1-483F-919E-EECCF5091E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9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5857</Words>
  <Application>Microsoft Office PowerPoint</Application>
  <PresentationFormat>Presentazione su schermo (4:3)</PresentationFormat>
  <Paragraphs>680</Paragraphs>
  <Slides>97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97</vt:i4>
      </vt:variant>
    </vt:vector>
  </HeadingPairs>
  <TitlesOfParts>
    <vt:vector size="98" baseType="lpstr">
      <vt:lpstr>Solstizio</vt:lpstr>
      <vt:lpstr>Procedure standardizzate: il modello nazionale</vt:lpstr>
      <vt:lpstr>Presentazione standard di PowerPoint</vt:lpstr>
      <vt:lpstr>Autovalutazione rischi</vt:lpstr>
      <vt:lpstr>Nota del 31 gennaio 2013.</vt:lpstr>
      <vt:lpstr>Nota del 31 gennaio 2013.</vt:lpstr>
      <vt:lpstr>Autovalutazione rischi</vt:lpstr>
      <vt:lpstr>Scopo della procedura standardizzata</vt:lpstr>
      <vt:lpstr>Campo di applicazione</vt:lpstr>
      <vt:lpstr>Campo di applicazione</vt:lpstr>
      <vt:lpstr>Campo di applicazione</vt:lpstr>
      <vt:lpstr>Compiti e responsabilità</vt:lpstr>
      <vt:lpstr>Compiti e responsabilità</vt:lpstr>
      <vt:lpstr>Compiti e responsabilità</vt:lpstr>
      <vt:lpstr>Istruzioni operative</vt:lpstr>
      <vt:lpstr>Istruzioni operative</vt:lpstr>
      <vt:lpstr>La valutazione dei rischi …  un processo dinamico</vt:lpstr>
      <vt:lpstr>La valutazione dei rischi …  un processo dinamico</vt:lpstr>
      <vt:lpstr>Valutazione dei rischi: principi guida</vt:lpstr>
      <vt:lpstr>Valutazione dei rischi: principi guida</vt:lpstr>
      <vt:lpstr>Valutazione dei rischi: principi guida</vt:lpstr>
      <vt:lpstr>Valutazione dei rischi: principi guida</vt:lpstr>
      <vt:lpstr>ISTRUZIONI OPERATIVE</vt:lpstr>
      <vt:lpstr>DESCRIZIONE GENERALE DELL'AZIENDA</vt:lpstr>
      <vt:lpstr>Frontespizio</vt:lpstr>
      <vt:lpstr>Istruzioni operative: descrizione generale dell’azienda</vt:lpstr>
      <vt:lpstr>Istruzioni operative: descrizione generale dell’azienda</vt:lpstr>
      <vt:lpstr>Istruzioni operative: descrizione generale dell’azienda</vt:lpstr>
      <vt:lpstr>Istruzioni operative: descrizione generale dell’azienda</vt:lpstr>
      <vt:lpstr>Istruzioni operative: descrizione delle lavorazioni</vt:lpstr>
      <vt:lpstr>Istruzioni operative: descrizione delle lavorazioni</vt:lpstr>
      <vt:lpstr>Istruzioni operative: descrizione delle lavorazioni</vt:lpstr>
      <vt:lpstr>Istruzioni operative: descrizione delle lavorazioni</vt:lpstr>
      <vt:lpstr>Istruzioni operative: descrizione delle lavorazioni</vt:lpstr>
      <vt:lpstr>Istruzioni operative: descrizione delle lavorazioni</vt:lpstr>
      <vt:lpstr>Istruzioni operative: descrizione delle lavorazioni</vt:lpstr>
      <vt:lpstr>Istruzioni operative : descrizione delle lavorazioni</vt:lpstr>
      <vt:lpstr>Istruzioni operative : descrizione delle lavorazioni</vt:lpstr>
      <vt:lpstr>Istruzioni operative : descrizione delle lavorazioni</vt:lpstr>
      <vt:lpstr>Istruzioni operative : descrizione delle lavorazioni</vt:lpstr>
      <vt:lpstr>Istruzioni operative : descrizione delle lavorazioni</vt:lpstr>
      <vt:lpstr>Istruzioni operative : identificazione delle mansioni</vt:lpstr>
      <vt:lpstr>Istruzioni operative : identificazione delle mansioni</vt:lpstr>
      <vt:lpstr>Istruzioni operative : identificazione delle mansioni</vt:lpstr>
      <vt:lpstr>Istruzioni operative : identificazione delle mansioni</vt:lpstr>
      <vt:lpstr>INDIVIDUAZIONE DEI PERICOLI PRESENTI IN AZIENDA</vt:lpstr>
      <vt:lpstr>Istruzioni operative : individuazione dei pericoli</vt:lpstr>
      <vt:lpstr>Istruzioni operative : individuazione dei pericoli</vt:lpstr>
      <vt:lpstr>Istruzioni operative : individuazione dei pericoli</vt:lpstr>
      <vt:lpstr>Istruzioni operative : individuazione dei pericoli</vt:lpstr>
      <vt:lpstr>Istruzioni operative : individuazione dei pericoli</vt:lpstr>
      <vt:lpstr>Istruzioni operative : individuazione dei pericoli</vt:lpstr>
      <vt:lpstr>Istruzioni operative : individuazione dei pericoli</vt:lpstr>
      <vt:lpstr>Istruzioni operative : individuazione dei pericoli</vt:lpstr>
      <vt:lpstr>Istruzioni operative : individuazione dei pericoli</vt:lpstr>
      <vt:lpstr>Istruzioni operative : individuazione dei pericoli</vt:lpstr>
      <vt:lpstr>VALUTAZIONE DEI RISCHI ASSOCIATI AI PERICOLI INDIVIDUATI E IDENTIFICAZIONE DELLE MISURE ATTUATE 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Valutazione dei rischi</vt:lpstr>
      <vt:lpstr>DEFINIZIONE DEL PROGRAMMA DI MIGLIORAMENTO</vt:lpstr>
      <vt:lpstr>Programma di miglioramento</vt:lpstr>
      <vt:lpstr>Programma di miglioramento</vt:lpstr>
      <vt:lpstr>Programma di miglioramento</vt:lpstr>
      <vt:lpstr>Programma di miglioramento</vt:lpstr>
      <vt:lpstr>Programma di miglioramento</vt:lpstr>
      <vt:lpstr>F.A.Q. (Frequently Asked Question)</vt:lpstr>
      <vt:lpstr>1. Che cosa sono le Procedure Standardizzate?</vt:lpstr>
      <vt:lpstr>2. Quali sono i vantaggi delle Procedure Standardizzate?</vt:lpstr>
      <vt:lpstr>3. A chi sono rivolte le Procedure Standardizzate?</vt:lpstr>
      <vt:lpstr>4. Chi altro può utilizzare le Procedure Standardizzate?</vt:lpstr>
      <vt:lpstr>5. Chi NON può utilizzare le Procedure Standardizzate?</vt:lpstr>
      <vt:lpstr>6. Per lavoratori si intendono solo i dipendenti?</vt:lpstr>
      <vt:lpstr>6. Per lavoratori si intendono solo i dipendenti?</vt:lpstr>
      <vt:lpstr>6. Per lavoratori si intendono solo i dipendenti?</vt:lpstr>
      <vt:lpstr>7. Quali categorie NON rientrano nel computo dei lavoratori … ?</vt:lpstr>
      <vt:lpstr>7. Quali categorie NON rientrano nel computo dei lavoratori … ?</vt:lpstr>
      <vt:lpstr>8. Le Procedure Standardizzate sono già pubblicate in gazzetta ufficiale?</vt:lpstr>
      <vt:lpstr>9. Da quando le aziende fino a 10 lavoratori dovranno effettuare …?</vt:lpstr>
      <vt:lpstr>10. Chi è il responsabile della valutazione dei rischi?</vt:lpstr>
      <vt:lpstr>11. Con quali modalità dovrà essere conservato il documento …?</vt:lpstr>
      <vt:lpstr>12. Quali sono le sanzioni in caso di mancato adempimento … ?</vt:lpstr>
      <vt:lpstr>Consigli</vt:lpstr>
      <vt:lpstr>10 consigli</vt:lpstr>
      <vt:lpstr>10 consigli</vt:lpstr>
      <vt:lpstr>10 consigli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 standardizzate: il modello nazionale</dc:title>
  <dc:creator/>
  <cp:lastModifiedBy/>
  <cp:revision>1</cp:revision>
  <dcterms:created xsi:type="dcterms:W3CDTF">2013-04-19T21:48:12Z</dcterms:created>
  <dcterms:modified xsi:type="dcterms:W3CDTF">2013-08-06T09:23:04Z</dcterms:modified>
</cp:coreProperties>
</file>